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ableStyles" Target="tableStyle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heme" Target="theme/theme1.xml" /><Relationship Id="rId5" Type="http://schemas.openxmlformats.org/officeDocument/2006/relationships/slide" Target="slides/slide4.xml" /><Relationship Id="rId10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7180C-5EA7-AB4C-95E7-038682EB52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658267-414D-7A43-961F-1355B230B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4B8EC3-5166-8445-85EE-FA20620D8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7C3EBB-BC0E-CB41-9182-D42D992A1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03DA02-0400-8C4B-A33D-DDB472B8E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95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134FDD-BE03-9049-9480-6259CAF69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1D275E-3F28-B54C-AFBB-A631D03E61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E80D6F-7F73-7E4F-A15E-6CBEF5BDC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9310A3-2E46-CE48-AFB6-07128D019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703996-10FD-AF42-AA9E-2548D756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8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F57FC63-433C-964E-867C-200211B9C9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4E98556-20F1-8C4E-A2ED-40960FD2B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536FFE-5B69-2C49-A519-8479AE20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68D3C6-7B35-0849-A707-6A9AB4739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BB7BFD-3540-E145-8741-67B154E96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33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5492B-C1FD-3B43-985A-6537B820A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527F1-12BA-774B-8961-306899BAD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D717DE-F729-8E41-800D-00924854B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03150A-2984-0049-9C16-D9E912281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9A7D33-81E7-9B4C-BE98-95760FBF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30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EBAD1F-8214-2543-99CA-0155B0358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D08CA7-F3A0-FE4B-BB8D-5AB052F65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36B9FE-B14C-9A4E-BC46-646B603FC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69FAA3-0238-F64F-B5CF-035B6B3E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D75C24-4B62-4448-BD89-200713242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73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D7F3A0-9E7E-3140-AFEA-6EDDE64F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6773A5-D90B-3A4D-8C6A-2760F3340F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E17463-2D0A-034E-B486-706C3F003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EFF84A-1148-8345-A46F-C0C478EAD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95F0E9-A73A-E348-BEB8-031E13147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5CDA96-9B12-D843-98D2-B172CC3B2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2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164880-9513-484F-92F7-75B34E092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A66DEC-6622-074B-B445-8B0994D12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D351A2-9DEE-0141-AD00-F10963BCD9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8366548-837A-1141-8F27-E49277D597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0F7C80E-D6D5-8F4F-90D6-56F83834F7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C36A03E-68FC-0849-8993-4C1DAB30E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57451CF-A3E1-9442-BB92-529D16831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0F6AEC3-04FD-8C4B-B03A-79B479EDE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A4B335-03C5-E34D-99E4-4C89BD12A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FAAC68-F43E-374A-ABF2-BB009E375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9CE77CD-7A56-374D-BB9A-8B5EE397F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3A5CB44-3208-4D4D-B769-018864457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524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95BF4EE-FBFA-2F49-A364-0CC462504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9A1AEB-62BA-1543-98B5-4EC667EFE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A2DFE6-1A9B-F642-BEC2-623CF286D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25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29459-1F9A-EB4C-A8D1-C15519762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035813-7DD1-9F4D-B713-06F03E29FB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3A6733-8104-3042-9A7C-15BC6DF04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A4FEEC-133B-3144-A470-C3581C571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529A82-4722-4A44-BBBA-58FBA6138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CDD388-631D-824E-B099-7E0978BAE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19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AE3C2-7F69-9D46-A5CE-31F3B5A86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B14ABC3-BB9F-A74F-8DDD-B1183D6C82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679868-4BF7-2247-BB9F-F8F0A90792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66DDF0-64C7-B947-B9F1-8EC2E7D11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1F728A-3F52-5240-B7B0-0AE908A0E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0D51D4-E28A-9040-BC40-9DBBEDD2D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1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D075B-2BCA-DB47-B808-84034340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F6CC18-62D8-5645-AC46-682CFE488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ACADB6-F116-C543-BFA0-FCD4B173EB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375BD-9693-5B4A-96E7-A6C6313B9371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763876-C066-0A4B-86D6-9338FE953F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ED09FC-6659-A748-A182-014482E8C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0AFF4-747E-304E-8992-1E0B25AF4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970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F5C510-2F0F-724E-BF5E-4C2E6F263A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D0C47C-8677-0246-BA8C-DCE1C392F3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E4CEFBB-1D39-4C49-9D79-A1D5CEA11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822"/>
            <a:ext cx="12175519" cy="692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94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87D68-A60E-D24C-9B49-51A9EBC50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010C515-1B27-1341-90F5-91222458DA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531"/>
            <a:ext cx="12336463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9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9BC60-BDE9-6243-85AA-34846C15B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044D6A1-F122-384C-A2F8-1AFD2328CA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109"/>
            <a:ext cx="12214296" cy="638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10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9D0946-5364-3C48-B87F-07424446F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8548D8E-2D12-BA46-B7B0-669BD5C011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5" y="204389"/>
            <a:ext cx="12145975" cy="635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59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9E589-4883-5E40-8C73-BD1DC3D8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731091B-6E37-1B4D-86BB-E019423E24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12"/>
            <a:ext cx="12297798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27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220E56-B05E-2241-9165-683B198F4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D09BA44-18FB-BD48-9AE1-A9B058FEEE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453"/>
            <a:ext cx="12346500" cy="64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4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FBD8C7-DDB5-0944-9F3F-3DF19CAF5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5D55811-A38A-1B45-A640-9B091B57D2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" y="178595"/>
            <a:ext cx="12142625" cy="651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073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7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revision>1</cp:revision>
  <dcterms:modified xsi:type="dcterms:W3CDTF">2018-02-04T14:00:26Z</dcterms:modified>
</cp:coreProperties>
</file>