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89F0F0-3429-274F-9948-55B2E7F5F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11F9F9-505A-1D43-8607-D4ACA63406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D12472-70B8-0E4A-9EAD-63DC90CE9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A1FD6D-E829-0646-9143-80B135717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4A70DC-55E9-4C41-BEB7-20C112363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36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52D29-DA5D-2D4E-86EB-809140D61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9140F9B-FE00-D24D-B3F5-D660234EAA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4314D8-AE68-3846-B815-A19E2C5F4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23D179-771C-1241-8DCD-9D622346A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CD1739-2F45-2D4F-97C0-A5735210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52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A043AE1-DD8F-4B40-87A0-E4CBDD4E0E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5BD43C-D0AB-8844-A086-5634D7204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2108BB-E099-F244-9BA9-D7A80D28D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AD3C58-3F49-D442-8BCF-88C6DEED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855027-2677-684F-853C-D2B66D72D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211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8C9FE-5A45-1040-B0B9-676F15CC1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D67720-5BF8-3C4D-ACBB-4AFA89D36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173FDA-12DB-2348-8B04-C5AEA19C0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7658A3-A5DE-6A46-8A7A-AD5FB9A1F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222EF6-77B6-4745-B99D-056B342B9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021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0473F9-C9CF-8E4B-8BBE-EF24F7EB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ED9B6C-45EF-D84C-9EDC-6B2B43AAE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DC02C1-B5BB-D441-AEF0-EE03CC00B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D0F319-22E0-E340-B50F-76B955EE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C16B45-27D1-F743-B0E9-4DA0EA9CC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0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B805B5-D343-B04B-9DD8-49CD86565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0064F4-E28D-6445-A185-74DDB1EBF1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2AC40D-FC7C-1340-AB82-FEBF460C2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C29AAB-E6C0-4E46-B65B-36D0B60F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70D771-A1AA-6645-868C-A8B694A8B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C49609-6A60-E44B-BEB5-331086570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8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A4D139-A51D-C247-B15E-E157B7372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984C0C-6961-C943-8C3B-25E111946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D7B07C-1779-1344-9037-B5D84FD3A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B396BEB-12E3-9941-BEE3-DDC2B7B367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D32BFF-28F4-474B-9AF8-AF9BFD876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AA4FCDC-AFBF-064B-B0C6-0CA53C1B6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2EA951B-D0F3-5749-AAEA-785753844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11ADDBA-E013-F549-A837-13BC6CA8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94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D703D1-0AC5-9141-9419-761EA448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843094-0BBD-0A46-89A9-A55FECBCC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472868-F452-194A-A29D-BBD37AEFE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D5E89F-55F4-8E4B-8893-2EBBBB916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175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67A6D4D-3A04-8B43-8E6B-4E3EF6A79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0CA6894-E641-A344-8094-07A102062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2799939-CA40-0248-BDA6-3C6FFFD44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5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652BC-5B78-2343-9EBD-56EB5E101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0B44F9-61B1-C946-9EE4-B156FA3F0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FC5ADC-E1ED-7143-A02E-2B0F4B0A3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A7581A-2A63-C240-9535-464536119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F1193E-ED2D-B74A-98B1-788453401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3AA26E-A8F2-AE4A-B829-A78FCDB5E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0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15490-A7D8-9A46-8D6F-B566A986F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4057471-BC28-FE4F-BBBF-638ABB0E07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4AF122-BDE7-0F49-B946-34FD22F29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0F3D4A-1DC6-5642-A559-647ADF57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648638-0ADC-4243-BA84-F9B307B94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BFBFAC-C823-CC4C-8BFC-AEB78B02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983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DFD92-76C5-D047-9F36-4F3BC035F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4B9E51-72F1-E544-9059-C89C8B9E5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F59D91-264D-BB46-9748-3DFC9A18D4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09A7A-77C2-B843-8DA4-ADA821333E2C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18D0FE-0DAF-EB4B-8B10-3016E521B7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63C311-FC02-1F4A-B634-873BCEECA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84684-037C-2B4B-88B1-27C63BDF4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24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AE4EC1-0AA1-5548-80D3-4E5516886C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332BB7-0407-E843-90F1-61CCAB549E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8E343C5-E9A8-9040-A690-ACCE552B8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35" y="-71279"/>
            <a:ext cx="11192330" cy="716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DD2CF-42E9-754F-84E7-9009FD692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4C10119-030E-664D-96AA-8C8ED586A0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4699"/>
            <a:ext cx="12207575" cy="519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81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38AB18-DCEE-3646-B3C9-5045D1BCD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9A672AB-D8CF-5A43-B3C7-7F6E8B4BB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922"/>
            <a:ext cx="12273250" cy="578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22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D7C75-C66E-314C-B850-919C788E0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05386E1-2C94-844F-85BD-536681E290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880" y="-331391"/>
            <a:ext cx="12264880" cy="733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2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263530-962C-D744-A59A-68A477143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CE8BA49-1A3E-1741-9DCE-3186F90D1F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5" y="785814"/>
            <a:ext cx="12111125" cy="523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8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72B1F-96D1-C246-9435-469D87513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BDB68E1-80A4-9548-B177-DA788EC53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023" y="0"/>
            <a:ext cx="9781954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4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387BF-3CE0-F146-8705-0180E7DF9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B7DFE01-8516-6D49-89E5-A6AD10508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0"/>
            <a:ext cx="11216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7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1AC4A-3CA2-6947-835F-D83B4BAB1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529433FC-59E0-4748-90F7-FDA2A8F0A3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" y="571500"/>
            <a:ext cx="12306299" cy="576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86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429AE-AB5C-AC42-A233-DCEA0C6C7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A1D5B7D-2387-984E-91A9-1DB4B88B95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32" y="553641"/>
            <a:ext cx="12245732" cy="58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57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9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1</cp:revision>
  <dcterms:modified xsi:type="dcterms:W3CDTF">2018-02-04T20:48:23Z</dcterms:modified>
</cp:coreProperties>
</file>