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presProps" Target="presProps.xml" /><Relationship Id="rId5" Type="http://schemas.openxmlformats.org/officeDocument/2006/relationships/slide" Target="slides/slide4.xml" /><Relationship Id="rId4" Type="http://schemas.openxmlformats.org/officeDocument/2006/relationships/slide" Target="slides/slide3.xml" /><Relationship Id="rId9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6E20A-64C0-314F-BAF8-1D366E456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29863DB-4013-6A4E-A096-07C2E5D2EF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98B074-D9D4-4448-B295-05D2F1E5F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136932-6DBE-C349-859D-E7511D090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934A32-0B88-5547-B54B-4EEC4A8E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50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B97014-8B2E-774A-87C0-EC4E5E072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35CBE4-FE9E-244A-B554-18F19C666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0ECAD7-54D8-5B47-95B9-F8DDD1494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2B1FC1-82BE-B74A-90BD-9C8DEDB90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511691-1EC8-8245-A181-D94B99473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843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22FEDE5-3A97-A848-93EE-2C4CBFB7E0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A9D041-CD57-7A46-B2F8-023D55CC3D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491B5B-8B0A-2940-9D42-5F8F0B714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24E394-CADE-B548-A98A-4170BF3D6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614092-17AB-9F4E-A6FE-A4593E9F0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18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BEF22F-0ECE-B441-B440-F3656074E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EEC173-C9E3-3442-9484-571AF9006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F259A7-E580-BA4B-9EA4-87BF6EE32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6D15D5-6FCC-D548-B498-CB18C9C7E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65F5E9-1B00-7B4C-83D5-E2FE229B8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72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D07BEC-3122-F148-B03D-CEE33042E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FB1FC9-36A4-E642-82CA-F7A9FCE6C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B4B6C3-A275-AC4B-A681-44BE1CF7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2126E1-B525-0B46-B28B-CEE893A7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D5201C-A65E-6340-9218-12C26843D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42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C364-E4C5-364F-BCDB-7669B12A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AFDBEF-3E32-534C-95BD-C245F4A39D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1A7435-D2E6-564A-BA8D-679D9A27F5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300E82-03A9-434C-A908-35709C2C0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B9AF54-0B5C-2143-AD08-A2887208D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5813BA-ABB5-974B-BC1F-EA5B0ACF9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063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F99B5-8B8B-9D4E-8D0F-A22DC3096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A86252-AB20-8044-8C42-940454928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6698CF-CF80-514D-9E1F-82C0F95B2C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FDC6D79-E35B-0849-9F0C-EE713F9AD5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B7EC527-F314-8A47-A15C-C99B84131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6C2107-7485-6F43-AA4B-D927449FF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D5DC8B3-58B6-8F45-88A0-2EF2DC9D1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B449C48-3A0B-074D-9121-00EF2BA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648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6BC75C-C2A6-394D-84B2-D7553F20F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2CA8733-3228-FF47-A375-B330204FC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6A6732A-5F63-0A49-9FFC-E932469C6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3E805E5-1CD1-8148-AD95-31E75484B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33CC417-5183-CC4F-8C08-0D04B7DC2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DA6CA75-5697-FE47-A89B-212136A09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808142-564C-FA4A-BE90-BF0DC0992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498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F86ADE-B170-F14D-B3F6-91A2D5865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99CD7-26D7-0242-A9B8-960617F7E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710056-175B-AF42-BC92-BC27BA7B2F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F6E623-543C-9E4E-895D-2CD6AFEA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863B72-BA0B-A445-8A48-621760087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901CB35-0D04-254C-AFB6-0651A65B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121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47E003-264A-4641-814B-6B155585F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644013A-1A73-B446-A84A-3C2B8038D5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ABDE55-B7A1-F644-A6F5-A587701403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ECD885-F695-1840-8653-E9CB2FD1D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F0D856-17E5-744D-9F0C-B3167A98F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24108D-F0B4-2749-BEBB-99290A092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93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15C62-EC11-B949-A2C8-026517683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D4F7A1-E7B0-124F-B225-6D718E0C1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80F2B8-06E5-D948-9E6C-E53CB2A7D3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32917-CC5B-AA43-B4BD-BEC9B830050A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69A820-86DD-7E4F-81AC-BF95D2FAB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CA5552-3757-094B-A15B-C20C836F4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DE8CA-0249-AE4B-9EC5-8976D95BE3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22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B0A9D-B40B-C945-9027-790ADEF3D9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8150C9-F29A-194A-B746-6BB1FD627D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94654E6-A78A-9F44-A835-553F81522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0" y="819881"/>
            <a:ext cx="12572999" cy="538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77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4F6ED2-B41B-864C-84D7-E6C8E0704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3C814AE-E373-A345-AD64-7F3DF3CB7A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940"/>
            <a:ext cx="12224591" cy="564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94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C9B4A-C58D-C643-A128-0DDCF407A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A86FC50-C267-AF4F-8D21-52CBEAA57A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68" y="11340"/>
            <a:ext cx="10782663" cy="684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E498C3-3370-E444-9310-5E0F5E089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8500061-8A7E-ED40-971F-9E64623528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6" y="1174078"/>
            <a:ext cx="12161494" cy="430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1199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4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revision>1</cp:revision>
  <dcterms:modified xsi:type="dcterms:W3CDTF">2018-02-04T20:30:34Z</dcterms:modified>
</cp:coreProperties>
</file>